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52625"/>
            <a:ext cx="105537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0028"/>
            <a:ext cx="114871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718822"/>
            <a:ext cx="626469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44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20256"/>
            <a:ext cx="5616624" cy="2340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8271172" cy="5972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8415188" cy="4892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437112"/>
            <a:ext cx="38164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409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2387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72580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68960"/>
            <a:ext cx="6336704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829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8352928" cy="3083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6586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7449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58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29000"/>
            <a:ext cx="2808312" cy="648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9630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51360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58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6201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820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9" y="4857778"/>
            <a:ext cx="117538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264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00189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9492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8876" y="5949280"/>
            <a:ext cx="8970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0099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8935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5824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2387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79152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5616624" cy="3527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6372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84" y="2348880"/>
            <a:ext cx="6282236" cy="307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726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5636" y="4653136"/>
            <a:ext cx="8583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98393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196752"/>
            <a:ext cx="1008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866" y="1196752"/>
            <a:ext cx="1008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85293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9033" y="285293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4409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2026-01-15T04:32:04Z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